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B009A-71A2-4A77-8869-5283073A8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B0BAC01-2798-4C2D-8420-E53CF6E61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05FE4F-6D48-47D1-8D7D-7ABAC117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3986C6-3FB4-4865-8DBC-71C11710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2C36EF-E616-47D5-A0F3-22C70E53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462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CB880E-CF6C-4F1F-9168-37FE2BC9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2BE7D36-92FF-4778-9780-8BAF27B0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36A796B-56A5-420B-A2FE-B64941E5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AB2F68-E165-45F2-86A7-3D08E539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A06206-1B82-4A13-8E15-8CE060A4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347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6E7A9E8-6CEB-4940-9EFC-28A03FB39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EF4AE48-9AA2-41C4-8199-2F17830EC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C5D40B-77A5-46AE-9CE0-1ECA48A4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05E191-8285-4381-9018-0A949961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E8F61C-F5E0-41A7-83B3-D6C8865E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91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AA4E01-2C3D-48D1-9C85-66E99232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DB6C22-E955-4A5A-9D48-15F12DF70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74C549-3B45-46E6-B443-38B7E076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5E8AA64-6359-4600-B84B-397D3ABE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DA3AF8-16A3-469C-8019-F271BBB7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86EB2-5064-4E01-B5BE-73A9537E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A852311-A1E8-4F3B-9252-680AFA5B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318D5B-5441-49E8-9970-D3F847B2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0C53B2-CC80-48F4-8DB5-34E5AE7B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EEF1A6-7913-40B6-B1A7-777C12B0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54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C336F-3637-4105-B84C-D7912530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A023BE-3F3A-47F5-A16B-B1FC8A267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05874C7-227A-404F-9C0B-3FEB328C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7111BCB-3DD4-4261-99CA-EC4F7A6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3EE433F-913E-4DD8-8480-FA361E43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8D4D72-2CC6-4D69-8C83-E0789486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79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7D6B86-598F-48DF-A3D8-1A2605C9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6F612E3-2B07-4188-9609-61CDD5C77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65B5AA-7BCD-4254-8CA9-3C319B98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FA3F14D-2BCE-4E0D-8579-3F08B83EC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EB7334A-F173-47CF-9616-8DDC43DF6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E9B9E36-A28E-42E8-A233-B7698959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D42460F-B4B8-46EB-86E0-01E52375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93DFC86-3E27-4A6B-9EB5-32A9B079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087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CEA143-A4A2-4BC8-8C9D-37A499D1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FE43095-AC28-4E5A-9D14-E579B75F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73D0CE-B0DA-46EA-AC15-B8F1DB3C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AADE1A9-8C76-47DD-930B-250D6A0E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157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416C3D8-ACE1-4614-A8BB-B7EE42F9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56D2FDE-63C1-40C2-8919-AAB26859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1388261-4775-4F28-8D93-7FC07BE5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535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84937F-27B2-453C-8008-342BF604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23E40A-3BBF-4624-8713-AE8E62F9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97420CF-9850-4E1B-BA61-82E9D230A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E7EA29-70DA-4B9A-8BDA-EF516FD9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06D55CD-8BAE-40EB-91D9-F47A975C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3A61E81-400D-4538-9858-17E851D3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75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50AEC7-622D-4DE5-8D18-8CB8C91A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75831DE-3190-4678-A5DB-726ED5BDB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9F11F3C-BDFF-4345-80A7-C92E1941C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F210C1-DBF8-4792-9C5E-2CB16A6B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BEA336-F8BA-4ADD-B464-E47C3E40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C20683B-6ABD-4483-9571-4E5AF60F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3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77A9018-C267-42FE-AE08-0216E196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FECAC06-99C9-48A8-9E7E-5675467D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A26157-36C4-40F2-A2CF-369C9158D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EFC36-E377-4FB1-9470-892378D5B9F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8D380F1-E72B-4818-BAC0-79C08C5EF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5C1930A-E9A9-4CF2-8BF1-9FC1E3CF0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334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A91720-91CB-4235-8149-E07A7BF2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E823911-5FFD-4E1A-94FB-AC68FC417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0456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B7D7FCD-C9AF-4603-B07A-0CB02C9F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5EE3055-44C4-46D2-B6E6-D2631B15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1671A98-923F-4720-A2FC-04CE9C38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596659C-4CEC-44E9-A450-165F31E16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B175D05-CCB1-4FFE-81C4-8829D474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6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EEC7AA4-DBB4-43C0-8E3B-D7B7C841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43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Široki zaslon</PresentationFormat>
  <Paragraphs>0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</cp:revision>
  <dcterms:created xsi:type="dcterms:W3CDTF">2022-05-18T10:36:30Z</dcterms:created>
  <dcterms:modified xsi:type="dcterms:W3CDTF">2022-05-18T10:46:44Z</dcterms:modified>
</cp:coreProperties>
</file>