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172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995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94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731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25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963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42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281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444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621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6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E4D759-93F1-4DE2-9CD4-D7D2F246A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hr-HR" dirty="0"/>
              <a:t>Što nakon aktivacije G Suite?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6FE170-9F9F-4CE1-B5D7-CA5350AFC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endParaRPr lang="hr-HR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BC3BF-28B2-4B1F-AF61-4100BDA44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7531503" y="2833104"/>
            <a:ext cx="3217333" cy="18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CA106C-1F7F-4B7F-B24E-DC11EE54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Time ulaziš u učionicu svog razreda.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F2D71D-38F6-4BF7-82C4-4AA12952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753D6A-8F07-4981-B783-C981173E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7134"/>
            <a:ext cx="10238913" cy="5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1CAD2-012C-4CB3-BF35-C0B5A588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10. Predmete i zadatke koje će profesori zadavati nalaze se pod Školska zadaća.</a:t>
            </a:r>
          </a:p>
        </p:txBody>
      </p:sp>
      <p:pic>
        <p:nvPicPr>
          <p:cNvPr id="4" name="b4902cea-6c13-432e-9486-a1237b74ae9b">
            <a:hlinkClick r:id="" action="ppaction://media"/>
            <a:extLst>
              <a:ext uri="{FF2B5EF4-FFF2-40B4-BE49-F238E27FC236}">
                <a16:creationId xmlns:a16="http://schemas.microsoft.com/office/drawing/2014/main" id="{4A716AAD-BB3B-4B3D-8F9D-B5F349B9CC0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800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886C91-3363-40A3-A6AF-C4154395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5AC404-7D14-4DBF-9F71-094338440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600" dirty="0"/>
          </a:p>
          <a:p>
            <a:pPr marL="0" indent="0" algn="ctr">
              <a:buNone/>
            </a:pPr>
            <a:endParaRPr lang="hr-HR" sz="3600" dirty="0"/>
          </a:p>
          <a:p>
            <a:pPr marL="0" indent="0" algn="ctr">
              <a:buNone/>
            </a:pPr>
            <a:r>
              <a:rPr lang="hr-HR" sz="3600" dirty="0"/>
              <a:t>Sretno s korištenjem.</a:t>
            </a:r>
          </a:p>
        </p:txBody>
      </p:sp>
    </p:spTree>
    <p:extLst>
      <p:ext uri="{BB962C8B-B14F-4D97-AF65-F5344CB8AC3E}">
        <p14:creationId xmlns:p14="http://schemas.microsoft.com/office/powerpoint/2010/main" val="266041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DB85FD-0EBC-4D0F-A9B6-08F2B5E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571520-2131-4610-A875-76A14A6D7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Pričekaj da se aktivacija odobri. Može trajati 60-120 minuta.</a:t>
            </a:r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r>
              <a:rPr lang="hr-HR" dirty="0"/>
              <a:t>Otvori stranicu classroom.google.com</a:t>
            </a:r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r>
              <a:rPr lang="hr-HR" dirty="0"/>
              <a:t>Provjeri da si odjavljen s </a:t>
            </a:r>
            <a:r>
              <a:rPr lang="hr-HR" dirty="0" err="1"/>
              <a:t>gmail</a:t>
            </a:r>
            <a:r>
              <a:rPr lang="hr-HR" dirty="0"/>
              <a:t> računa ako ga inače koristiš.</a:t>
            </a:r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9EA951-AD01-4B0D-A2E3-656FE01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C22B4E4-A2DA-41EC-88FB-38CD2E106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338" y="1613120"/>
            <a:ext cx="8990311" cy="45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649A85-355E-44F6-A4B2-EB739034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4. Prijavi se svojim korisničkim podacima za skole.hr (e-mail adresa i lozinka)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565594-B201-48C5-A50A-5613B2273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09089B-A197-4DC0-8EA4-07BE6FC7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66" y="1825625"/>
            <a:ext cx="9344026" cy="48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67D16-5D0C-4062-851C-E69AA92F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 Potvrdi svoj identitet i prihvati uvjete korištenja.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E7DE0-FCD4-4B19-A338-1C56A097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4E87A2-7EA7-4BA4-83F7-33952B83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0001250" cy="48950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5905C2-4CF4-4636-9DD0-CBD00E68E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77" y="1825625"/>
            <a:ext cx="10218723" cy="52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7A90F7-3651-452B-8209-48AC2974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749DD2-7387-4725-B5B0-D024DE65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50D37D-13B0-4265-88A1-0983A229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105"/>
            <a:ext cx="12192000" cy="62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7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B5D67-8023-455C-AEE5-D9370913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Odaberi ulogu učenika.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B8D10C-5CA5-418A-B5A7-38BE33B3D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02177A-CDEA-4753-A881-74ADE719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33" y="1825625"/>
            <a:ext cx="9934575" cy="45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53436-2FCE-409E-8FDE-8DCC8E7E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7. Na znaku + u gornjem desnom uglu odaberi pridruži se predmetu.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A885EC-5E9A-4D65-8C18-6D41F0D6B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6570F9-5503-4E60-AD25-6FDB1CF21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02" y="1825625"/>
            <a:ext cx="9147858" cy="48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02CA2E-A633-4320-BB96-25E719BB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8. Pridruži se predmetu pomoću koda koji si dobio od razrednika.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BC2FFE-7855-4AEE-BFEE-180E7E6EC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621FF6-86DF-4606-85BA-8C345257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08" y="1837392"/>
            <a:ext cx="9111725" cy="44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130</Words>
  <Application>Microsoft Office PowerPoint</Application>
  <PresentationFormat>Široki zaslon</PresentationFormat>
  <Paragraphs>17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Što nakon aktivacije G Suite?</vt:lpstr>
      <vt:lpstr>PowerPoint prezentacija</vt:lpstr>
      <vt:lpstr>PowerPoint prezentacija</vt:lpstr>
      <vt:lpstr>4. Prijavi se svojim korisničkim podacima za skole.hr (e-mail adresa i lozinka) </vt:lpstr>
      <vt:lpstr>5. Potvrdi svoj identitet i prihvati uvjete korištenja.  </vt:lpstr>
      <vt:lpstr>PowerPoint prezentacija</vt:lpstr>
      <vt:lpstr>6. Odaberi ulogu učenika. </vt:lpstr>
      <vt:lpstr>7. Na znaku + u gornjem desnom uglu odaberi pridruži se predmetu. </vt:lpstr>
      <vt:lpstr>8. Pridruži se predmetu pomoću koda koji si dobio od razrednika. </vt:lpstr>
      <vt:lpstr>9. Time ulaziš u učionicu svog razreda. </vt:lpstr>
      <vt:lpstr>10. Predmete i zadatke koje će profesori zadavati nalaze se pod Školska zadaća.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nakon aktivacije G Suite?</dc:title>
  <dc:creator>Maja Basara</dc:creator>
  <cp:lastModifiedBy>Maja Basara</cp:lastModifiedBy>
  <cp:revision>6</cp:revision>
  <dcterms:created xsi:type="dcterms:W3CDTF">2020-03-16T12:20:30Z</dcterms:created>
  <dcterms:modified xsi:type="dcterms:W3CDTF">2020-03-16T13:09:01Z</dcterms:modified>
</cp:coreProperties>
</file>